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5"/>
  </p:notesMasterIdLst>
  <p:sldIdLst>
    <p:sldId id="266" r:id="rId5"/>
    <p:sldId id="257" r:id="rId6"/>
    <p:sldId id="258" r:id="rId7"/>
    <p:sldId id="270" r:id="rId8"/>
    <p:sldId id="263" r:id="rId9"/>
    <p:sldId id="271" r:id="rId10"/>
    <p:sldId id="272" r:id="rId11"/>
    <p:sldId id="273" r:id="rId12"/>
    <p:sldId id="269" r:id="rId13"/>
    <p:sldId id="268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SamsungOne 450C" panose="020B0506030303020204" charset="0"/>
      <p:regular r:id="rId20"/>
    </p:embeddedFont>
    <p:embeddedFont>
      <p:font typeface="SamsungOne 800C" panose="020B0906030303020204" charset="0"/>
      <p:bold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30.10.2022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30.10.2022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30.10.2022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30.10.2022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30.10.2022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30.10.2022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30.10.2022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30.10.2022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30.10.2022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30.10.2022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30.10.2022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30.10.2022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30.10.2022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155B7F-BD76-409E-92FF-080673FFF9A2}"/>
              </a:ext>
            </a:extLst>
          </p:cNvPr>
          <p:cNvSpPr txBox="1"/>
          <p:nvPr/>
        </p:nvSpPr>
        <p:spPr>
          <a:xfrm>
            <a:off x="366526" y="7213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chemeClr val="tx2"/>
                </a:solidFill>
                <a:effectLst/>
              </a:rPr>
              <a:t>Github</a:t>
            </a:r>
            <a:r>
              <a:rPr lang="en-US" b="0" i="0" dirty="0">
                <a:solidFill>
                  <a:schemeClr val="tx2"/>
                </a:solidFill>
                <a:effectLst/>
              </a:rPr>
              <a:t>: </a:t>
            </a:r>
            <a:r>
              <a:rPr lang="en-US" u="sng" dirty="0">
                <a:solidFill>
                  <a:schemeClr val="tx2"/>
                </a:solidFill>
              </a:rPr>
              <a:t>https://github.com/Programer75/BBBMeetings</a:t>
            </a:r>
          </a:p>
        </p:txBody>
      </p:sp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BigBlueButton</a:t>
            </a:r>
            <a:r>
              <a:rPr lang="en-US" dirty="0"/>
              <a:t> app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b="1" dirty="0"/>
              <a:t>Проект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30.10.2022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2810337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+mn-lt"/>
              </a:rPr>
              <a:t>BigBlueButton</a:t>
            </a:r>
            <a:r>
              <a:rPr lang="en-US" sz="3600" dirty="0">
                <a:latin typeface="+mn-lt"/>
              </a:rPr>
              <a:t> app </a:t>
            </a:r>
            <a:r>
              <a:rPr lang="ru-RU" sz="3600" dirty="0">
                <a:latin typeface="+mn-lt"/>
              </a:rPr>
              <a:t>– приложение, использующие </a:t>
            </a:r>
            <a:r>
              <a:rPr lang="en-US" sz="3600" dirty="0">
                <a:latin typeface="+mn-lt"/>
              </a:rPr>
              <a:t>API </a:t>
            </a:r>
            <a:r>
              <a:rPr lang="ru-RU" sz="3600" dirty="0">
                <a:latin typeface="+mn-lt"/>
              </a:rPr>
              <a:t>сайта </a:t>
            </a:r>
            <a:r>
              <a:rPr lang="en-US" sz="3600" dirty="0" err="1">
                <a:latin typeface="+mn-lt"/>
              </a:rPr>
              <a:t>BigBlueButton</a:t>
            </a:r>
            <a:r>
              <a:rPr lang="en-US" sz="3600" dirty="0">
                <a:latin typeface="+mn-lt"/>
              </a:rPr>
              <a:t> </a:t>
            </a:r>
            <a:r>
              <a:rPr lang="ru-RU" sz="3600" dirty="0">
                <a:latin typeface="+mn-lt"/>
              </a:rPr>
              <a:t>для создание онлайн конференций.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30.10.2022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4AF9E87-3E34-1B15-C655-D2A404A4F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147" y="2704193"/>
            <a:ext cx="3140011" cy="314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приложении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43885" y="1055802"/>
            <a:ext cx="5415120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tx2"/>
                </a:solidFill>
              </a:rPr>
              <a:t>Технологии: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Fragments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Retrofit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okhttp3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Apache common codec</a:t>
            </a:r>
          </a:p>
          <a:p>
            <a:endParaRPr lang="en-US" sz="2800" dirty="0">
              <a:solidFill>
                <a:schemeClr val="tx2"/>
              </a:solidFill>
            </a:endParaRPr>
          </a:p>
          <a:p>
            <a:r>
              <a:rPr lang="ru-RU" sz="2800" dirty="0">
                <a:solidFill>
                  <a:schemeClr val="tx2"/>
                </a:solidFill>
              </a:rPr>
              <a:t>Язык:</a:t>
            </a:r>
          </a:p>
          <a:p>
            <a:r>
              <a:rPr lang="en-US" sz="2400" dirty="0">
                <a:solidFill>
                  <a:schemeClr val="tx2"/>
                </a:solidFill>
              </a:rPr>
              <a:t>Java 100%</a:t>
            </a:r>
          </a:p>
          <a:p>
            <a:endParaRPr lang="en-US" sz="2800" dirty="0">
              <a:solidFill>
                <a:schemeClr val="tx2"/>
              </a:solidFill>
            </a:endParaRPr>
          </a:p>
          <a:p>
            <a:r>
              <a:rPr lang="ru-RU" sz="2800" dirty="0">
                <a:solidFill>
                  <a:schemeClr val="tx2"/>
                </a:solidFill>
              </a:rPr>
              <a:t>Назначение:</a:t>
            </a:r>
            <a:endParaRPr lang="en-US" sz="2800" dirty="0">
              <a:solidFill>
                <a:schemeClr val="tx2"/>
              </a:solidFill>
            </a:endParaRPr>
          </a:p>
          <a:p>
            <a:r>
              <a:rPr lang="ru-RU" sz="2800" dirty="0">
                <a:solidFill>
                  <a:schemeClr val="tx2"/>
                </a:solidFill>
              </a:rPr>
              <a:t>Коммуникативное</a:t>
            </a:r>
          </a:p>
          <a:p>
            <a:endParaRPr lang="ru-RU" sz="2800" dirty="0">
              <a:solidFill>
                <a:schemeClr val="tx2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024" y="962025"/>
            <a:ext cx="2654011" cy="265401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445" y="3395029"/>
            <a:ext cx="2808681" cy="28391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744482-E615-BE4C-5DC3-E32672D5AB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730" t="37902" r="28125" b="36950"/>
          <a:stretch/>
        </p:blipFill>
        <p:spPr>
          <a:xfrm>
            <a:off x="7210950" y="1714158"/>
            <a:ext cx="4305670" cy="114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36798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30.10.2022</a:t>
            </a:fld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Технологии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F8C01A-14AF-441E-AC7C-29751EF6D82F}"/>
              </a:ext>
            </a:extLst>
          </p:cNvPr>
          <p:cNvSpPr txBox="1"/>
          <p:nvPr/>
        </p:nvSpPr>
        <p:spPr>
          <a:xfrm>
            <a:off x="266330" y="1080740"/>
            <a:ext cx="470323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2"/>
                </a:solidFill>
              </a:rPr>
              <a:t>В основной активности находится код для создание запросов к серверу через </a:t>
            </a:r>
            <a:r>
              <a:rPr lang="ru-RU" sz="2400" dirty="0" err="1">
                <a:solidFill>
                  <a:schemeClr val="tx2"/>
                </a:solidFill>
              </a:rPr>
              <a:t>библеотеку</a:t>
            </a:r>
            <a:r>
              <a:rPr lang="ru-RU" sz="2400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Retrofit 2.0</a:t>
            </a:r>
          </a:p>
          <a:p>
            <a:endParaRPr lang="ru-RU" sz="2400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2"/>
                </a:solidFill>
              </a:rPr>
              <a:t>В стартовой активности располагаются приветствующая надпись</a:t>
            </a:r>
            <a:r>
              <a:rPr lang="en-US" sz="2400" dirty="0">
                <a:solidFill>
                  <a:schemeClr val="tx2"/>
                </a:solidFill>
              </a:rPr>
              <a:t>,</a:t>
            </a:r>
            <a:r>
              <a:rPr lang="ru-RU" sz="2400" dirty="0">
                <a:solidFill>
                  <a:schemeClr val="tx2"/>
                </a:solidFill>
              </a:rPr>
              <a:t> кнопка для создания конференции и текстовое поле для ввода названия конференции.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20294D1-46DC-3CE3-991A-C755C228B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935" y="1080740"/>
            <a:ext cx="2743200" cy="48768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7BE4CFD-DAED-09EC-6038-55BDFD601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429" y="1080739"/>
            <a:ext cx="2743200" cy="487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30.10.2022</a:t>
            </a:fld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классы и пакеты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500849" y="1260582"/>
            <a:ext cx="73484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/java/com/example/</a:t>
            </a:r>
            <a:r>
              <a:rPr lang="en-US" sz="2400" dirty="0" err="1">
                <a:solidFill>
                  <a:schemeClr val="tx2"/>
                </a:solidFill>
              </a:rPr>
              <a:t>bbbmeetings</a:t>
            </a:r>
            <a:r>
              <a:rPr lang="en-US" sz="2400" dirty="0">
                <a:solidFill>
                  <a:schemeClr val="tx2"/>
                </a:solidFill>
              </a:rPr>
              <a:t>/</a:t>
            </a:r>
            <a:r>
              <a:rPr lang="en-US" sz="2400" dirty="0" err="1">
                <a:solidFill>
                  <a:schemeClr val="tx2"/>
                </a:solidFill>
              </a:rPr>
              <a:t>ui</a:t>
            </a:r>
            <a:r>
              <a:rPr lang="en-US" sz="2400" dirty="0">
                <a:solidFill>
                  <a:schemeClr val="tx2"/>
                </a:solidFill>
              </a:rPr>
              <a:t>/root/</a:t>
            </a:r>
            <a:r>
              <a:rPr lang="en-US" sz="2400" dirty="0" err="1">
                <a:solidFill>
                  <a:schemeClr val="tx2"/>
                </a:solidFill>
              </a:rPr>
              <a:t>MainActivity</a:t>
            </a:r>
            <a:endParaRPr lang="ru-RU" sz="2400" dirty="0">
              <a:solidFill>
                <a:schemeClr val="tx2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365812" y="2358474"/>
            <a:ext cx="510748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/java/com/example/</a:t>
            </a:r>
            <a:r>
              <a:rPr lang="en-US" sz="2400" dirty="0" err="1">
                <a:solidFill>
                  <a:schemeClr val="tx2"/>
                </a:solidFill>
              </a:rPr>
              <a:t>bbbmeetings</a:t>
            </a:r>
            <a:r>
              <a:rPr lang="en-US" sz="2400" dirty="0">
                <a:solidFill>
                  <a:schemeClr val="tx2"/>
                </a:solidFill>
              </a:rPr>
              <a:t>/App</a:t>
            </a:r>
            <a:endParaRPr lang="ru-RU" sz="2400" dirty="0">
              <a:solidFill>
                <a:schemeClr val="tx2"/>
              </a:solidFill>
            </a:endParaRPr>
          </a:p>
          <a:p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65ED7E9-56BE-F878-7D1C-A063D538AB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24"/>
          <a:stretch/>
        </p:blipFill>
        <p:spPr>
          <a:xfrm>
            <a:off x="5467153" y="2837070"/>
            <a:ext cx="3839084" cy="191248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D61E691-D591-A9B8-9A54-787AFAA39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07" y="1676943"/>
            <a:ext cx="3535941" cy="307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40902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30.10.2022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Классы элементов приложения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6908E9-43D8-440D-B23D-F0E0A1447152}"/>
              </a:ext>
            </a:extLst>
          </p:cNvPr>
          <p:cNvSpPr txBox="1"/>
          <p:nvPr/>
        </p:nvSpPr>
        <p:spPr>
          <a:xfrm>
            <a:off x="678519" y="1055802"/>
            <a:ext cx="4831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/java/com/example/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</a:rPr>
              <a:t>bbbmeetings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/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</a:rPr>
              <a:t>ui</a:t>
            </a:r>
            <a:endParaRPr lang="ru-RU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49F98C9-1E94-7BB6-5A1D-28147E403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19" y="1609978"/>
            <a:ext cx="3381624" cy="39174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999E9C-D988-F4D8-0AD0-0C7A1BD80457}"/>
              </a:ext>
            </a:extLst>
          </p:cNvPr>
          <p:cNvSpPr txBox="1"/>
          <p:nvPr/>
        </p:nvSpPr>
        <p:spPr>
          <a:xfrm>
            <a:off x="5934710" y="1015040"/>
            <a:ext cx="5578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bg2">
                    <a:lumMod val="10000"/>
                  </a:schemeClr>
                </a:solidFill>
              </a:rPr>
              <a:t>java/com/example/bbbmeetings/data/dto</a:t>
            </a:r>
            <a:endParaRPr lang="ru-RU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FE4AD6E-56CB-2DB2-3A82-1525ECFB3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354" y="1517467"/>
            <a:ext cx="4000107" cy="19600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7FF3EC-3817-2897-D632-13DB7884EB40}"/>
              </a:ext>
            </a:extLst>
          </p:cNvPr>
          <p:cNvSpPr txBox="1"/>
          <p:nvPr/>
        </p:nvSpPr>
        <p:spPr>
          <a:xfrm>
            <a:off x="5934710" y="3608800"/>
            <a:ext cx="4894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bg2">
                    <a:lumMod val="10000"/>
                  </a:schemeClr>
                </a:solidFill>
              </a:rPr>
              <a:t>java/com/example/bbbmeetings/net</a:t>
            </a:r>
            <a:endParaRPr lang="ru-RU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9B6BF6E-3F84-4C3D-0FC9-A7A4ABD52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617" y="4144145"/>
            <a:ext cx="3702432" cy="130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60834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30.10.2022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Ресурсы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838200" y="1055802"/>
            <a:ext cx="1885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res</a:t>
            </a:r>
            <a:r>
              <a:rPr lang="en-US" sz="2400" dirty="0">
                <a:solidFill>
                  <a:schemeClr val="tx2"/>
                </a:solidFill>
              </a:rPr>
              <a:t>/drawable</a:t>
            </a:r>
            <a:endParaRPr lang="ru-RU" sz="2400" dirty="0">
              <a:solidFill>
                <a:schemeClr val="tx2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278156" y="1055801"/>
            <a:ext cx="14991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res/</a:t>
            </a:r>
            <a:r>
              <a:rPr lang="en-US" sz="2400" b="1" dirty="0">
                <a:solidFill>
                  <a:schemeClr val="tx2"/>
                </a:solidFill>
              </a:rPr>
              <a:t>layout</a:t>
            </a:r>
            <a:endParaRPr lang="ru-RU" sz="2400" dirty="0">
              <a:solidFill>
                <a:schemeClr val="tx2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EECDC3F-85F9-239A-D123-BB8B6062D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127" y="1635680"/>
            <a:ext cx="2819794" cy="2124371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BB50353-4725-6964-F8EA-B1BA617CD3B5}"/>
              </a:ext>
            </a:extLst>
          </p:cNvPr>
          <p:cNvSpPr/>
          <p:nvPr/>
        </p:nvSpPr>
        <p:spPr>
          <a:xfrm>
            <a:off x="7574290" y="1055800"/>
            <a:ext cx="14205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res/</a:t>
            </a:r>
            <a:r>
              <a:rPr lang="en-US" sz="2400" b="1" dirty="0">
                <a:solidFill>
                  <a:schemeClr val="tx2"/>
                </a:solidFill>
              </a:rPr>
              <a:t>menu</a:t>
            </a:r>
            <a:endParaRPr lang="ru-RU" sz="2400" dirty="0">
              <a:solidFill>
                <a:schemeClr val="tx2"/>
              </a:solidFill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8C7081B-8D93-21D2-DE6D-E90FD13D12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23"/>
          <a:stretch/>
        </p:blipFill>
        <p:spPr>
          <a:xfrm>
            <a:off x="7574290" y="1635680"/>
            <a:ext cx="2686425" cy="74657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1D38249-B613-02B9-39D0-EEF2249A5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893" y="1635680"/>
            <a:ext cx="2867425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5003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30.10.2022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Перспективы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78734" y="1498661"/>
            <a:ext cx="984365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</a:rPr>
              <a:t>Оптимизация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</a:rPr>
              <a:t>Добавление возможности авторизации</a:t>
            </a:r>
            <a:r>
              <a:rPr lang="en-US" sz="2000" dirty="0">
                <a:solidFill>
                  <a:schemeClr val="tx2"/>
                </a:solidFill>
              </a:rPr>
              <a:t>/</a:t>
            </a:r>
            <a:r>
              <a:rPr lang="ru-RU" sz="2000" dirty="0">
                <a:solidFill>
                  <a:schemeClr val="tx2"/>
                </a:solidFill>
              </a:rPr>
              <a:t>регистрации</a:t>
            </a:r>
            <a:endParaRPr lang="en-US" sz="2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</a:rPr>
              <a:t>Добавление личного кабинета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</a:rPr>
              <a:t>Добавление базы данных всех конференций, созданных пользователем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</a:rPr>
              <a:t>Добавление возможности изменения настроек сервера(для администраторов)</a:t>
            </a:r>
          </a:p>
        </p:txBody>
      </p:sp>
    </p:spTree>
    <p:extLst>
      <p:ext uri="{BB962C8B-B14F-4D97-AF65-F5344CB8AC3E}">
        <p14:creationId xmlns:p14="http://schemas.microsoft.com/office/powerpoint/2010/main" val="2386750162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</TotalTime>
  <Words>192</Words>
  <Application>Microsoft Office PowerPoint</Application>
  <PresentationFormat>Широкоэкранный</PresentationFormat>
  <Paragraphs>51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SamsungOne 800C</vt:lpstr>
      <vt:lpstr>Arial</vt:lpstr>
      <vt:lpstr>Calibri</vt:lpstr>
      <vt:lpstr>SamsungOne 450C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BigBlueButton app</vt:lpstr>
      <vt:lpstr>BigBlueButton app – приложение, использующие API сайта BigBlueButton для создание онлайн конференций.</vt:lpstr>
      <vt:lpstr>О приложении</vt:lpstr>
      <vt:lpstr>Технологии</vt:lpstr>
      <vt:lpstr>Основные классы и пакеты</vt:lpstr>
      <vt:lpstr>Классы элементов приложения</vt:lpstr>
      <vt:lpstr>Ресурсы</vt:lpstr>
      <vt:lpstr>Перспективы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Макс Бондаренко</cp:lastModifiedBy>
  <cp:revision>53</cp:revision>
  <dcterms:created xsi:type="dcterms:W3CDTF">2020-05-25T08:37:09Z</dcterms:created>
  <dcterms:modified xsi:type="dcterms:W3CDTF">2022-10-30T14:37:12Z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